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embeddedFontLst>
    <p:embeddedFont>
      <p:font typeface="Roboto"/>
      <p:regular r:id="rId37"/>
      <p:bold r:id="rId38"/>
      <p:italic r:id="rId39"/>
      <p:boldItalic r:id="rId40"/>
    </p:embeddedFont>
    <p:embeddedFont>
      <p:font typeface="Permanent Marker"/>
      <p:regular r:id="rId41"/>
    </p:embeddedFont>
    <p:embeddedFont>
      <p:font typeface="Merriweather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20" Type="http://schemas.openxmlformats.org/officeDocument/2006/relationships/slide" Target="slides/slide15.xml"/><Relationship Id="rId42" Type="http://schemas.openxmlformats.org/officeDocument/2006/relationships/font" Target="fonts/Merriweather-regular.fntdata"/><Relationship Id="rId41" Type="http://schemas.openxmlformats.org/officeDocument/2006/relationships/font" Target="fonts/PermanentMarker-regular.fntdata"/><Relationship Id="rId22" Type="http://schemas.openxmlformats.org/officeDocument/2006/relationships/slide" Target="slides/slide17.xml"/><Relationship Id="rId44" Type="http://schemas.openxmlformats.org/officeDocument/2006/relationships/font" Target="fonts/Merriweather-italic.fntdata"/><Relationship Id="rId21" Type="http://schemas.openxmlformats.org/officeDocument/2006/relationships/slide" Target="slides/slide16.xml"/><Relationship Id="rId43" Type="http://schemas.openxmlformats.org/officeDocument/2006/relationships/font" Target="fonts/Merriweather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font" Target="fonts/Merriweather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oboto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Roboto-italic.fntdata"/><Relationship Id="rId16" Type="http://schemas.openxmlformats.org/officeDocument/2006/relationships/slide" Target="slides/slide11.xml"/><Relationship Id="rId38" Type="http://schemas.openxmlformats.org/officeDocument/2006/relationships/font" Target="fonts/Roboto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69270a62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69270a62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69270a62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69270a62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69270a62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f69270a62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69270a62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69270a62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69270a62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f69270a62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69270a62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69270a62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69270a62_0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69270a62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69270a62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f69270a62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69270a62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f69270a62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69270a62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f69270a62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69270a62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f69270a62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69270a62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69270a62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69270a62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f69270a62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69270a62_0_4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69270a62_0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69270a62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69270a62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69270a62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f69270a62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69270a62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69270a62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69270a62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f69270a62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69270a62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69270a62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69270a62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69270a62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69270a62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f69270a62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f69270a62_0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f69270a62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f69270a62_0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f69270a62_0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69270a62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f69270a62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69270a62_0_4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f69270a62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f69270a62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f69270a62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56dca2aa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556dca2aa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69270a62_0_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f69270a62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69270a62_0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f69270a62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69270a62_0_5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f69270a62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60.png"/><Relationship Id="rId5" Type="http://schemas.openxmlformats.org/officeDocument/2006/relationships/image" Target="../media/image6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64.png"/><Relationship Id="rId5" Type="http://schemas.openxmlformats.org/officeDocument/2006/relationships/image" Target="../media/image3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3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3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6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6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MjfHuAVig9g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hyperlink" Target="https://www.youtube.com/watch?v=MjfHuAVig9g" TargetMode="External"/><Relationship Id="rId7" Type="http://schemas.openxmlformats.org/officeDocument/2006/relationships/image" Target="../media/image3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6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Relationship Id="rId5" Type="http://schemas.openxmlformats.org/officeDocument/2006/relationships/hyperlink" Target="https://www.youtube.com/watch?v=k7jHp7ahM3s" TargetMode="External"/><Relationship Id="rId6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5.jpg"/><Relationship Id="rId4" Type="http://schemas.openxmlformats.org/officeDocument/2006/relationships/image" Target="../media/image18.png"/><Relationship Id="rId5" Type="http://schemas.openxmlformats.org/officeDocument/2006/relationships/image" Target="../media/image3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Relationship Id="rId4" Type="http://schemas.openxmlformats.org/officeDocument/2006/relationships/image" Target="../media/image23.png"/><Relationship Id="rId5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2.png"/><Relationship Id="rId4" Type="http://schemas.openxmlformats.org/officeDocument/2006/relationships/image" Target="../media/image22.png"/><Relationship Id="rId5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Relationship Id="rId5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Relationship Id="rId4" Type="http://schemas.openxmlformats.org/officeDocument/2006/relationships/image" Target="../media/image39.png"/><Relationship Id="rId5" Type="http://schemas.openxmlformats.org/officeDocument/2006/relationships/image" Target="../media/image47.png"/><Relationship Id="rId6" Type="http://schemas.openxmlformats.org/officeDocument/2006/relationships/image" Target="../media/image42.png"/><Relationship Id="rId7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2.png"/><Relationship Id="rId4" Type="http://schemas.openxmlformats.org/officeDocument/2006/relationships/image" Target="../media/image46.png"/><Relationship Id="rId10" Type="http://schemas.openxmlformats.org/officeDocument/2006/relationships/image" Target="../media/image31.png"/><Relationship Id="rId9" Type="http://schemas.openxmlformats.org/officeDocument/2006/relationships/hyperlink" Target="https://www.youtube.com/watch?v=v977m7lUTEU" TargetMode="External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40.png"/><Relationship Id="rId8" Type="http://schemas.openxmlformats.org/officeDocument/2006/relationships/hyperlink" Target="https://www.youtube.com/watch?v=LehQX1bbGQk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png"/><Relationship Id="rId4" Type="http://schemas.openxmlformats.org/officeDocument/2006/relationships/image" Target="../media/image37.png"/><Relationship Id="rId5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8.png"/><Relationship Id="rId4" Type="http://schemas.openxmlformats.org/officeDocument/2006/relationships/image" Target="../media/image41.png"/><Relationship Id="rId5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3.png"/><Relationship Id="rId4" Type="http://schemas.openxmlformats.org/officeDocument/2006/relationships/image" Target="../media/image44.png"/><Relationship Id="rId5" Type="http://schemas.openxmlformats.org/officeDocument/2006/relationships/image" Target="../media/image51.png"/><Relationship Id="rId6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8.png"/><Relationship Id="rId4" Type="http://schemas.openxmlformats.org/officeDocument/2006/relationships/image" Target="../media/image45.png"/><Relationship Id="rId5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7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3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0.png"/><Relationship Id="rId4" Type="http://schemas.openxmlformats.org/officeDocument/2006/relationships/image" Target="../media/image58.png"/><Relationship Id="rId5" Type="http://schemas.openxmlformats.org/officeDocument/2006/relationships/image" Target="../media/image49.png"/><Relationship Id="rId6" Type="http://schemas.openxmlformats.org/officeDocument/2006/relationships/image" Target="../media/image56.png"/><Relationship Id="rId7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1.jpg"/><Relationship Id="rId4" Type="http://schemas.openxmlformats.org/officeDocument/2006/relationships/image" Target="../media/image59.png"/><Relationship Id="rId5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1278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1st Round Knock Out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12 Round Marathon</a:t>
            </a:r>
            <a:endParaRPr sz="4800"/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-63350" y="1878550"/>
            <a:ext cx="51171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latin typeface="Permanent Marker"/>
                <a:ea typeface="Permanent Marker"/>
                <a:cs typeface="Permanent Marker"/>
                <a:sym typeface="Permanent Marker"/>
              </a:rPr>
              <a:t>RING MASTERS</a:t>
            </a:r>
            <a:endParaRPr sz="47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8225" y="1878550"/>
            <a:ext cx="4267400" cy="3167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7" name="Google Shape;6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625"/>
            <a:ext cx="9143999" cy="514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 amt="13000"/>
          </a:blip>
          <a:stretch>
            <a:fillRect/>
          </a:stretch>
        </p:blipFill>
        <p:spPr>
          <a:xfrm>
            <a:off x="1125" y="0"/>
            <a:ext cx="9141755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50" y="831175"/>
            <a:ext cx="69651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RULES OF THE RING</a:t>
            </a:r>
            <a:endParaRPr sz="4800"/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311700" y="2121425"/>
            <a:ext cx="79896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171326" y="5633350"/>
            <a:ext cx="9143999" cy="5144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25" y="0"/>
            <a:ext cx="9143999" cy="5144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813465" y="5997175"/>
            <a:ext cx="9141726" cy="5143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6">
            <a:alphaModFix amt="1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50" y="831175"/>
            <a:ext cx="69651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HOW DOES THIS APPLY TO CLASS?</a:t>
            </a:r>
            <a:endParaRPr sz="4800"/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0" y="0"/>
            <a:ext cx="914179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11750" y="831175"/>
            <a:ext cx="91440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RULES OF THE CLASSROOM</a:t>
            </a:r>
            <a:endParaRPr sz="4800"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11700" y="2121425"/>
            <a:ext cx="84123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There Are 120 Credits (4-5 Years)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You Can Win By Staying Over The Minimum GPA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You Can Get Expelled For Poor Performance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/>
              <a:t>You Can Spend More than 4-5 Years In School And Meet Length Maximum</a:t>
            </a:r>
            <a:endParaRPr sz="1800"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" y="0"/>
            <a:ext cx="914174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4">
            <a:alphaModFix amt="17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904500" y="798600"/>
            <a:ext cx="73350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WAYS TO LOSE THIS FIGHT</a:t>
            </a:r>
            <a:endParaRPr/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1" y="0"/>
            <a:ext cx="91417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4">
            <a:alphaModFix amt="13000"/>
          </a:blip>
          <a:stretch>
            <a:fillRect/>
          </a:stretch>
        </p:blipFill>
        <p:spPr>
          <a:xfrm>
            <a:off x="1125" y="0"/>
            <a:ext cx="9141755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title"/>
          </p:nvPr>
        </p:nvSpPr>
        <p:spPr>
          <a:xfrm>
            <a:off x="311675" y="798600"/>
            <a:ext cx="73350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CHEATING</a:t>
            </a:r>
            <a:endParaRPr/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4">
            <a:alphaModFix amt="13000"/>
          </a:blip>
          <a:stretch>
            <a:fillRect/>
          </a:stretch>
        </p:blipFill>
        <p:spPr>
          <a:xfrm>
            <a:off x="1125" y="0"/>
            <a:ext cx="9141755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1864225" y="3226550"/>
            <a:ext cx="73350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&lt;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https://www.youtube.com/watch?v=MjfHuAVig9g</a:t>
            </a:r>
            <a:r>
              <a:rPr lang="en" sz="1200"/>
              <a:t>&gt;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0650" y="99575"/>
            <a:ext cx="6949524" cy="463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>
            <p:ph type="title"/>
          </p:nvPr>
        </p:nvSpPr>
        <p:spPr>
          <a:xfrm>
            <a:off x="947900" y="-1141400"/>
            <a:ext cx="73350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</a:rPr>
              <a:t>DONT BE THIS GUY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21" name="Google Shape;121;p20"/>
          <p:cNvSpPr/>
          <p:nvPr/>
        </p:nvSpPr>
        <p:spPr>
          <a:xfrm>
            <a:off x="4404200" y="758325"/>
            <a:ext cx="1119600" cy="36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 txBox="1"/>
          <p:nvPr>
            <p:ph type="title"/>
          </p:nvPr>
        </p:nvSpPr>
        <p:spPr>
          <a:xfrm>
            <a:off x="69025" y="3933425"/>
            <a:ext cx="4246500" cy="226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&lt;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https://www.youtube.com/watch?v=MjfHuAVig9g</a:t>
            </a:r>
            <a:r>
              <a:rPr lang="en" sz="1000"/>
              <a:t>&gt;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7">
            <a:alphaModFix amt="31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1864225" y="3226550"/>
            <a:ext cx="73350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30" name="Google Shape;130;p21"/>
          <p:cNvSpPr txBox="1"/>
          <p:nvPr>
            <p:ph type="title"/>
          </p:nvPr>
        </p:nvSpPr>
        <p:spPr>
          <a:xfrm>
            <a:off x="282550" y="1509550"/>
            <a:ext cx="73350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131" name="Google Shape;131;p21"/>
          <p:cNvSpPr/>
          <p:nvPr/>
        </p:nvSpPr>
        <p:spPr>
          <a:xfrm rot="10800000">
            <a:off x="3157900" y="3543475"/>
            <a:ext cx="1584300" cy="499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8" y="0"/>
            <a:ext cx="914177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" y="0"/>
            <a:ext cx="914176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300" y="475500"/>
            <a:ext cx="7097400" cy="419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5">
            <a:alphaModFix amt="23000"/>
          </a:blip>
          <a:stretch>
            <a:fillRect/>
          </a:stretch>
        </p:blipFill>
        <p:spPr>
          <a:xfrm>
            <a:off x="1125" y="0"/>
            <a:ext cx="9141755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5"/>
            <a:ext cx="9144000" cy="5141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4"/>
          <p:cNvSpPr txBox="1"/>
          <p:nvPr>
            <p:ph type="title"/>
          </p:nvPr>
        </p:nvSpPr>
        <p:spPr>
          <a:xfrm>
            <a:off x="3801825" y="151875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&lt;</a:t>
            </a:r>
            <a:r>
              <a:rPr lang="en" sz="900" u="sng">
                <a:solidFill>
                  <a:schemeClr val="accent5"/>
                </a:solidFill>
                <a:hlinkClick r:id="rId5"/>
              </a:rPr>
              <a:t>https://www.youtube.com/watch?v=k7jHp7ahM3s</a:t>
            </a:r>
            <a:r>
              <a:rPr lang="en" sz="900"/>
              <a:t>&gt;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pic>
        <p:nvPicPr>
          <p:cNvPr id="155" name="Google Shape;155;p24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110250" y="627575"/>
            <a:ext cx="4710475" cy="523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1750" y="-46475"/>
            <a:ext cx="4433525" cy="5236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5"/>
          <p:cNvSpPr txBox="1"/>
          <p:nvPr>
            <p:ph type="title"/>
          </p:nvPr>
        </p:nvSpPr>
        <p:spPr>
          <a:xfrm>
            <a:off x="133500" y="2571750"/>
            <a:ext cx="88770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WIN</a:t>
            </a:r>
            <a:endParaRPr/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3999" cy="514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6">
            <a:alphaModFix amt="3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767775" y="5723875"/>
            <a:ext cx="9304775" cy="578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6"/>
          <p:cNvSpPr txBox="1"/>
          <p:nvPr>
            <p:ph type="title"/>
          </p:nvPr>
        </p:nvSpPr>
        <p:spPr>
          <a:xfrm>
            <a:off x="1770688" y="3472450"/>
            <a:ext cx="72291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JAB</a:t>
            </a:r>
            <a:endParaRPr/>
          </a:p>
        </p:txBody>
      </p:sp>
      <p:pic>
        <p:nvPicPr>
          <p:cNvPr id="172" name="Google Shape;17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3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type="title"/>
          </p:nvPr>
        </p:nvSpPr>
        <p:spPr>
          <a:xfrm>
            <a:off x="311750" y="831175"/>
            <a:ext cx="89190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THE JAB</a:t>
            </a:r>
            <a:endParaRPr sz="4800"/>
          </a:p>
        </p:txBody>
      </p:sp>
      <p:sp>
        <p:nvSpPr>
          <p:cNvPr id="179" name="Google Shape;179;p27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Creates Distance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Damages Opponent Without Knocking Them Out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Easiest Punch To Throw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Fastest Punch To Throw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Can Still Provide a KO At Perfect Landing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Slows Opponent’s Momentum Down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80" name="Google Shape;18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7775" y="61650"/>
            <a:ext cx="3368652" cy="1895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9" y="0"/>
            <a:ext cx="914174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7"/>
          <p:cNvPicPr preferRelativeResize="0"/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>
            <p:ph type="title"/>
          </p:nvPr>
        </p:nvSpPr>
        <p:spPr>
          <a:xfrm>
            <a:off x="1137000" y="2992975"/>
            <a:ext cx="68700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0"/>
              <a:t>AND</a:t>
            </a:r>
            <a:endParaRPr sz="20000"/>
          </a:p>
        </p:txBody>
      </p:sp>
      <p:pic>
        <p:nvPicPr>
          <p:cNvPr id="188" name="Google Shape;1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" y="0"/>
            <a:ext cx="914174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8"/>
          <p:cNvPicPr preferRelativeResize="0"/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5" name="Google Shape;195;p29"/>
          <p:cNvPicPr preferRelativeResize="0"/>
          <p:nvPr/>
        </p:nvPicPr>
        <p:blipFill rotWithShape="1">
          <a:blip r:embed="rId3">
            <a:alphaModFix/>
          </a:blip>
          <a:srcRect b="17573" l="0" r="7834" t="0"/>
          <a:stretch/>
        </p:blipFill>
        <p:spPr>
          <a:xfrm>
            <a:off x="24975" y="1265150"/>
            <a:ext cx="5783623" cy="308259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 txBox="1"/>
          <p:nvPr>
            <p:ph type="title"/>
          </p:nvPr>
        </p:nvSpPr>
        <p:spPr>
          <a:xfrm>
            <a:off x="-321300" y="3965325"/>
            <a:ext cx="97866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ITS A GREAT SETUP PUNCH</a:t>
            </a:r>
            <a:endParaRPr sz="5000"/>
          </a:p>
        </p:txBody>
      </p:sp>
      <p:sp>
        <p:nvSpPr>
          <p:cNvPr id="197" name="Google Shape;197;p29"/>
          <p:cNvSpPr txBox="1"/>
          <p:nvPr>
            <p:ph type="title"/>
          </p:nvPr>
        </p:nvSpPr>
        <p:spPr>
          <a:xfrm>
            <a:off x="6314525" y="1970375"/>
            <a:ext cx="23538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ERROL SPENCE JR.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24-0-0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21 KOs</a:t>
            </a:r>
            <a:endParaRPr sz="1800"/>
          </a:p>
        </p:txBody>
      </p:sp>
      <p:pic>
        <p:nvPicPr>
          <p:cNvPr id="198" name="Google Shape;19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9" cy="5144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9"/>
          <p:cNvPicPr preferRelativeResize="0"/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title"/>
          </p:nvPr>
        </p:nvSpPr>
        <p:spPr>
          <a:xfrm>
            <a:off x="311750" y="831175"/>
            <a:ext cx="89190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THE JAB</a:t>
            </a:r>
            <a:endParaRPr sz="4800"/>
          </a:p>
        </p:txBody>
      </p:sp>
      <p:sp>
        <p:nvSpPr>
          <p:cNvPr id="205" name="Google Shape;205;p30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Attend All Your Classes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Show Up On Time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Pay Attention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Ask Questions When You Don’t And Do Understand Something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Participate Frequently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Build Relationships With Professors, Peers &amp; Tutors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206" name="Google Shape;20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82375"/>
            <a:ext cx="4451275" cy="3321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9" y="0"/>
            <a:ext cx="914174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1"/>
          <p:cNvSpPr txBox="1"/>
          <p:nvPr>
            <p:ph type="title"/>
          </p:nvPr>
        </p:nvSpPr>
        <p:spPr>
          <a:xfrm>
            <a:off x="872850" y="1970375"/>
            <a:ext cx="73983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SLIP</a:t>
            </a:r>
            <a:endParaRPr/>
          </a:p>
        </p:txBody>
      </p:sp>
      <p:sp>
        <p:nvSpPr>
          <p:cNvPr id="213" name="Google Shape;213;p3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43999" cy="5144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1"/>
          <p:cNvPicPr preferRelativeResize="0"/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/>
          <p:nvPr>
            <p:ph type="title"/>
          </p:nvPr>
        </p:nvSpPr>
        <p:spPr>
          <a:xfrm>
            <a:off x="4909975" y="623250"/>
            <a:ext cx="89190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THE SLIP</a:t>
            </a:r>
            <a:endParaRPr sz="4800"/>
          </a:p>
        </p:txBody>
      </p:sp>
      <p:sp>
        <p:nvSpPr>
          <p:cNvPr id="221" name="Google Shape;221;p32"/>
          <p:cNvSpPr txBox="1"/>
          <p:nvPr>
            <p:ph idx="1" type="body"/>
          </p:nvPr>
        </p:nvSpPr>
        <p:spPr>
          <a:xfrm>
            <a:off x="4472975" y="2100450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222" name="Google Shape;2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00" y="2513100"/>
            <a:ext cx="3860850" cy="256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2" y="0"/>
            <a:ext cx="91417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2"/>
          <p:cNvPicPr preferRelativeResize="0"/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/>
          <p:nvPr>
            <p:ph type="title"/>
          </p:nvPr>
        </p:nvSpPr>
        <p:spPr>
          <a:xfrm>
            <a:off x="181050" y="1949400"/>
            <a:ext cx="8781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IF THE JAB IS THE SETUP, WHAT IS THE KNOCKOUT?</a:t>
            </a:r>
            <a:endParaRPr sz="5000"/>
          </a:p>
        </p:txBody>
      </p:sp>
      <p:pic>
        <p:nvPicPr>
          <p:cNvPr id="230" name="Google Shape;23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0" y="0"/>
            <a:ext cx="914178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3"/>
          <p:cNvPicPr preferRelativeResize="0"/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572000" cy="326571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4"/>
          <p:cNvSpPr txBox="1"/>
          <p:nvPr>
            <p:ph type="title"/>
          </p:nvPr>
        </p:nvSpPr>
        <p:spPr>
          <a:xfrm>
            <a:off x="924700" y="3198050"/>
            <a:ext cx="2645400" cy="59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UPPERCUT</a:t>
            </a:r>
            <a:endParaRPr sz="2000"/>
          </a:p>
        </p:txBody>
      </p:sp>
      <p:pic>
        <p:nvPicPr>
          <p:cNvPr id="238" name="Google Shape;23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8875" y="10012"/>
            <a:ext cx="3695125" cy="2479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4"/>
          <p:cNvSpPr txBox="1"/>
          <p:nvPr>
            <p:ph type="title"/>
          </p:nvPr>
        </p:nvSpPr>
        <p:spPr>
          <a:xfrm rot="-5400000">
            <a:off x="4019850" y="951300"/>
            <a:ext cx="1701600" cy="59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CROSS</a:t>
            </a:r>
            <a:endParaRPr sz="2000"/>
          </a:p>
        </p:txBody>
      </p:sp>
      <p:sp>
        <p:nvSpPr>
          <p:cNvPr id="240" name="Google Shape;240;p34"/>
          <p:cNvSpPr txBox="1"/>
          <p:nvPr>
            <p:ph type="title"/>
          </p:nvPr>
        </p:nvSpPr>
        <p:spPr>
          <a:xfrm>
            <a:off x="6426763" y="2479875"/>
            <a:ext cx="2645400" cy="59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HOOK</a:t>
            </a:r>
            <a:endParaRPr sz="2000"/>
          </a:p>
        </p:txBody>
      </p:sp>
      <p:pic>
        <p:nvPicPr>
          <p:cNvPr id="241" name="Google Shape;24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8875" y="3210257"/>
            <a:ext cx="3878224" cy="218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4"/>
          <p:cNvPicPr preferRelativeResize="0"/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2540200" y="4254850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2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3525" y="546025"/>
            <a:ext cx="4662149" cy="262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950049" cy="3950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5"/>
          <p:cNvSpPr txBox="1"/>
          <p:nvPr/>
        </p:nvSpPr>
        <p:spPr>
          <a:xfrm>
            <a:off x="59750" y="4795450"/>
            <a:ext cx="3893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FFFFFF"/>
                </a:solidFill>
                <a:hlinkClick r:id="rId8"/>
              </a:rPr>
              <a:t>https://www.youtube.com/watch?v=LehQX1bbGQk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35"/>
          <p:cNvSpPr txBox="1"/>
          <p:nvPr/>
        </p:nvSpPr>
        <p:spPr>
          <a:xfrm>
            <a:off x="5499750" y="4795450"/>
            <a:ext cx="73323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</a:rPr>
              <a:t>https://www.youtube.com/w</a:t>
            </a:r>
            <a:r>
              <a:rPr lang="en" sz="600" u="sng">
                <a:solidFill>
                  <a:srgbClr val="FFFFFF"/>
                </a:solidFill>
                <a:hlinkClick r:id="rId9"/>
              </a:rPr>
              <a:t>https://www.youtube.com/watch?v=v977m7lUTEU</a:t>
            </a:r>
            <a:r>
              <a:rPr lang="en" sz="600">
                <a:solidFill>
                  <a:srgbClr val="FFFFFF"/>
                </a:solidFill>
              </a:rPr>
              <a:t>atch?v=v977m7lUTEU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6" name="Google Shape;256;p35"/>
          <p:cNvPicPr preferRelativeResize="0"/>
          <p:nvPr/>
        </p:nvPicPr>
        <p:blipFill>
          <a:blip r:embed="rId10">
            <a:alphaModFix amt="3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/>
          <p:nvPr>
            <p:ph type="title"/>
          </p:nvPr>
        </p:nvSpPr>
        <p:spPr>
          <a:xfrm>
            <a:off x="1487500" y="754525"/>
            <a:ext cx="89190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POWER PUNCHES</a:t>
            </a:r>
            <a:endParaRPr sz="4800"/>
          </a:p>
        </p:txBody>
      </p:sp>
      <p:sp>
        <p:nvSpPr>
          <p:cNvPr id="262" name="Google Shape;262;p36"/>
          <p:cNvSpPr txBox="1"/>
          <p:nvPr>
            <p:ph idx="1" type="body"/>
          </p:nvPr>
        </p:nvSpPr>
        <p:spPr>
          <a:xfrm>
            <a:off x="4472975" y="2100450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263" name="Google Shape;26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99225"/>
            <a:ext cx="4168176" cy="2345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6" y="0"/>
            <a:ext cx="914173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6"/>
          <p:cNvPicPr preferRelativeResize="0"/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-52800" y="1019625"/>
            <a:ext cx="9249600" cy="33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WHAT DO YOU DO WHEN YOU HAVE DONE EVERYTHING RIGHT AND STILL THINK YOU ARE LOSING?</a:t>
            </a:r>
            <a:endParaRPr sz="4800"/>
          </a:p>
        </p:txBody>
      </p:sp>
      <p:pic>
        <p:nvPicPr>
          <p:cNvPr id="271" name="Google Shape;27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7"/>
          <p:cNvPicPr preferRelativeResize="0"/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8"/>
          <p:cNvSpPr txBox="1"/>
          <p:nvPr>
            <p:ph type="title"/>
          </p:nvPr>
        </p:nvSpPr>
        <p:spPr>
          <a:xfrm>
            <a:off x="136200" y="616125"/>
            <a:ext cx="88716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LET THE JUDGES DECIDE</a:t>
            </a:r>
            <a:endParaRPr sz="5000"/>
          </a:p>
        </p:txBody>
      </p:sp>
      <p:pic>
        <p:nvPicPr>
          <p:cNvPr id="278" name="Google Shape;278;p38"/>
          <p:cNvPicPr preferRelativeResize="0"/>
          <p:nvPr/>
        </p:nvPicPr>
        <p:blipFill rotWithShape="1">
          <a:blip r:embed="rId3">
            <a:alphaModFix/>
          </a:blip>
          <a:srcRect b="0" l="0" r="0" t="2362"/>
          <a:stretch/>
        </p:blipFill>
        <p:spPr>
          <a:xfrm>
            <a:off x="1294325" y="1762525"/>
            <a:ext cx="6156300" cy="33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8"/>
          <p:cNvPicPr preferRelativeResize="0"/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9"/>
          <p:cNvSpPr txBox="1"/>
          <p:nvPr>
            <p:ph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9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9225" y="5319700"/>
            <a:ext cx="93002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27234" y="6256175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9"/>
          <p:cNvPicPr preferRelativeResize="0"/>
          <p:nvPr/>
        </p:nvPicPr>
        <p:blipFill>
          <a:blip r:embed="rId6">
            <a:alphaModFix amt="3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0"/>
          <p:cNvSpPr txBox="1"/>
          <p:nvPr>
            <p:ph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0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97" name="Google Shape;29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3650" y="5598000"/>
            <a:ext cx="9143999" cy="514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9" y="0"/>
            <a:ext cx="914174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0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"/>
          <p:cNvSpPr txBox="1"/>
          <p:nvPr>
            <p:ph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06" name="Google Shape;30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95525" y="5918275"/>
            <a:ext cx="9144000" cy="6096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3491" y="6263075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1" y="0"/>
            <a:ext cx="914173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1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8725" y="5453875"/>
            <a:ext cx="4172076" cy="520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8725" y="5520325"/>
            <a:ext cx="4012824" cy="4035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493034" y="5575825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173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2"/>
          <p:cNvPicPr preferRelativeResize="0"/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9300" y="0"/>
            <a:ext cx="517830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6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3"/>
          <p:cNvPicPr preferRelativeResize="0"/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-1125" y="0"/>
            <a:ext cx="9143998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